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64" r:id="rId3"/>
    <p:sldId id="266" r:id="rId4"/>
    <p:sldId id="267" r:id="rId5"/>
    <p:sldId id="268" r:id="rId6"/>
    <p:sldId id="269" r:id="rId7"/>
    <p:sldId id="270" r:id="rId8"/>
    <p:sldId id="272" r:id="rId9"/>
    <p:sldId id="273" r:id="rId10"/>
    <p:sldId id="27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 showGuides="1">
      <p:cViewPr>
        <p:scale>
          <a:sx n="93" d="100"/>
          <a:sy n="93" d="100"/>
        </p:scale>
        <p:origin x="72" y="32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D095BB-E9AF-43A5-BBB4-80DC9B3ED73A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1ACD91-3E8E-4C8D-A76B-4D62B4033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052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7489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775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494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34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4641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355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136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473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54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DF4ABBB-B04F-4BC6-ADCB-8ADF7014A510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999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79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DF4ABBB-B04F-4BC6-ADCB-8ADF7014A510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6575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B7616-E1C7-43D8-A9E3-EAB39E0887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4.3: 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Multiplication Property of Inequalities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F814DE-1085-4994-9D3C-AAA1E90775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concepts</a:t>
            </a:r>
          </a:p>
        </p:txBody>
      </p:sp>
    </p:spTree>
    <p:extLst>
      <p:ext uri="{BB962C8B-B14F-4D97-AF65-F5344CB8AC3E}">
        <p14:creationId xmlns:p14="http://schemas.microsoft.com/office/powerpoint/2010/main" val="1753576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46055" y="0"/>
                <a:ext cx="11458606" cy="240367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𝐸𝑥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.7) </m:t>
                      </m:r>
                    </m:oMath>
                  </m:oMathPara>
                </a14:m>
                <a:endParaRPr lang="en-US" sz="5400" b="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54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</m:t>
                          </m:r>
                        </m:num>
                        <m:den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055" y="0"/>
                <a:ext cx="11458606" cy="2403671"/>
              </a:xfrm>
              <a:prstGeom prst="rect">
                <a:avLst/>
              </a:prstGeom>
              <a:blipFill>
                <a:blip r:embed="rId2"/>
                <a:stretch>
                  <a:fillRect b="-32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2630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029450" y="240444"/>
            <a:ext cx="10058400" cy="8257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</a:t>
            </a:r>
            <a:endParaRPr lang="en-US" sz="6600" b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9799" y="1302481"/>
            <a:ext cx="1169770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</a:rPr>
              <a:t>Students will apply the multiplication property of inequalities to solve inequalities.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9490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31169" y="144647"/>
            <a:ext cx="11553289" cy="8257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Multiplication Property of Inequalities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1C81C62-4180-46D9-8100-71911971E206}"/>
                  </a:ext>
                </a:extLst>
              </p:cNvPr>
              <p:cNvSpPr txBox="1"/>
              <p:nvPr/>
            </p:nvSpPr>
            <p:spPr>
              <a:xfrm>
                <a:off x="744876" y="1284272"/>
                <a:ext cx="9667981" cy="443198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𝑭𝒐𝒓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𝒂𝒍𝒍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𝒓𝒂𝒕𝒊𝒐𝒏𝒂𝒍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𝒏𝒖𝒎𝒃𝒆𝒓𝒔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𝒂𝒏𝒅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sz="4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lvl="2"/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</a:t>
                </a:r>
                <a:endParaRPr lang="en-US" sz="4800" b="1" i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lvl="2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u="sng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𝒘𝒉𝒆𝒓𝒆</m:t>
                      </m:r>
                      <m:r>
                        <a:rPr lang="en-US" sz="4800" b="1" i="1" u="sng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800" b="1" i="1" u="sng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sz="4800" b="1" i="1" u="sng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800" b="1" i="1" u="sng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𝒊𝒔</m:t>
                      </m:r>
                      <m:r>
                        <a:rPr lang="en-US" sz="4800" b="1" i="1" u="sng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800" b="1" i="1" u="sng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𝒏𝒆𝒈𝒂𝒕𝒊𝒗𝒆</m:t>
                      </m:r>
                      <m:r>
                        <a:rPr lang="en-US" sz="4800" b="1" i="1" u="sng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sz="48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lvl="2"/>
                <a:endParaRPr lang="en-US" sz="48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lvl="2"/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𝒊𝒇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𝒕𝒉𝒆𝒏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𝒂𝒄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𝒃𝒄</m:t>
                    </m:r>
                  </m:oMath>
                </a14:m>
                <a:endParaRPr lang="en-US" sz="4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lvl="2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𝒊𝒇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𝒕𝒉𝒆𝒏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𝒂𝒄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𝒃𝒄</m:t>
                      </m:r>
                    </m:oMath>
                  </m:oMathPara>
                </a14:m>
                <a:endParaRPr lang="en-US" sz="4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1C81C62-4180-46D9-8100-71911971E2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876" y="1284272"/>
                <a:ext cx="9667981" cy="4431983"/>
              </a:xfrm>
              <a:prstGeom prst="rect">
                <a:avLst/>
              </a:prstGeom>
              <a:blipFill>
                <a:blip r:embed="rId2"/>
                <a:stretch>
                  <a:fillRect r="-98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4569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23112" y="112315"/>
                <a:ext cx="10359738" cy="1661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𝐸𝑥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.1) </m:t>
                      </m:r>
                    </m:oMath>
                  </m:oMathPara>
                </a14:m>
                <a:endParaRPr lang="en-US" sz="5400" b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5400" b="0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5400" b="0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5400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&lt; </m:t>
                    </m:r>
                  </m:oMath>
                </a14:m>
                <a:r>
                  <a:rPr lang="en-US" sz="5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28</a:t>
                </a: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112" y="112315"/>
                <a:ext cx="10359738" cy="1661993"/>
              </a:xfrm>
              <a:prstGeom prst="rect">
                <a:avLst/>
              </a:prstGeom>
              <a:blipFill>
                <a:blip r:embed="rId2"/>
                <a:stretch>
                  <a:fillRect b="-274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8448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51192" y="61645"/>
                <a:ext cx="10359738" cy="1661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𝐸𝑥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.2) </m:t>
                      </m:r>
                    </m:oMath>
                  </m:oMathPara>
                </a14:m>
                <a:endParaRPr lang="en-US" sz="5400" b="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81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192" y="61645"/>
                <a:ext cx="10359738" cy="16619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0765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02742" y="0"/>
                <a:ext cx="10413325" cy="1661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𝐸𝑥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.3) </m:t>
                      </m:r>
                    </m:oMath>
                  </m:oMathPara>
                </a14:m>
                <a:endParaRPr lang="en-US" sz="5400" b="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60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742" y="0"/>
                <a:ext cx="10413325" cy="1661993"/>
              </a:xfrm>
              <a:prstGeom prst="rect">
                <a:avLst/>
              </a:prstGeom>
              <a:blipFill>
                <a:blip r:embed="rId2"/>
                <a:stretch>
                  <a:fillRect b="-3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2513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46055" y="0"/>
                <a:ext cx="11458606" cy="1661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𝐸𝑥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.4) </m:t>
                      </m:r>
                    </m:oMath>
                  </m:oMathPara>
                </a14:m>
                <a:endParaRPr lang="en-US" sz="5400" b="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055" y="0"/>
                <a:ext cx="11458606" cy="1661993"/>
              </a:xfrm>
              <a:prstGeom prst="rect">
                <a:avLst/>
              </a:prstGeom>
              <a:blipFill>
                <a:blip r:embed="rId2"/>
                <a:stretch>
                  <a:fillRect b="-3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2549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46055" y="0"/>
                <a:ext cx="11458606" cy="1661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𝐸𝑥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.5) </m:t>
                      </m:r>
                    </m:oMath>
                  </m:oMathPara>
                </a14:m>
                <a:endParaRPr lang="en-US" sz="5400" b="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54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055" y="0"/>
                <a:ext cx="11458606" cy="16619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3649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46055" y="0"/>
                <a:ext cx="11458606" cy="22488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𝐸𝑥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.6) </m:t>
                      </m:r>
                    </m:oMath>
                  </m:oMathPara>
                </a14:m>
                <a:endParaRPr lang="en-US" sz="5400" b="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54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055" y="0"/>
                <a:ext cx="11458606" cy="2248821"/>
              </a:xfrm>
              <a:prstGeom prst="rect">
                <a:avLst/>
              </a:prstGeom>
              <a:blipFill>
                <a:blip r:embed="rId2"/>
                <a:stretch>
                  <a:fillRect b="-35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883725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40</TotalTime>
  <Words>123</Words>
  <Application>Microsoft Office PowerPoint</Application>
  <PresentationFormat>Widescreen</PresentationFormat>
  <Paragraphs>25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Retrospect</vt:lpstr>
      <vt:lpstr>CHAPTER 4.3:  The Multiplication Property of Inequalities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2.7:  USING THE DISTRIBUTIVE PROPERTY</dc:title>
  <dc:creator>Michael Kuniega</dc:creator>
  <cp:lastModifiedBy>Michael Kuniega</cp:lastModifiedBy>
  <cp:revision>9</cp:revision>
  <dcterms:created xsi:type="dcterms:W3CDTF">2019-12-28T00:10:28Z</dcterms:created>
  <dcterms:modified xsi:type="dcterms:W3CDTF">2019-12-29T21:32:59Z</dcterms:modified>
</cp:coreProperties>
</file>